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36B64-55D7-4269-8901-FACA68A77242}" type="datetimeFigureOut">
              <a:rPr lang="ru-RU" smtClean="0"/>
              <a:t>08.08.2015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C002C-F317-4466-A130-F951C6B11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15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36B64-55D7-4269-8901-FACA68A77242}" type="datetimeFigureOut">
              <a:rPr lang="ru-RU" smtClean="0"/>
              <a:t>08.08.2015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C002C-F317-4466-A130-F951C6B11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19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uk-UA" spc="300" smtClean="0">
                <a:ln w="15875" cap="flat" cmpd="sng">
                  <a:solidFill>
                    <a:schemeClr val="bg1"/>
                  </a:solidFill>
                  <a:round/>
                </a:ln>
                <a:solidFill>
                  <a:srgbClr val="EC6B06"/>
                </a:solidFill>
                <a:effectLst>
                  <a:reflection blurRad="101600" stA="55000" endA="300" endPos="61000" dist="25400" dir="5400000" sy="-100000" algn="bl" rotWithShape="0"/>
                </a:effectLst>
                <a:latin typeface="Arial Black" panose="020B0A04020102020204" pitchFamily="34" charset="0"/>
              </a:rPr>
              <a:t>Історія та розвиток</a:t>
            </a:r>
            <a:br>
              <a:rPr lang="uk-UA" spc="300" smtClean="0">
                <a:ln w="15875" cap="flat" cmpd="sng">
                  <a:solidFill>
                    <a:schemeClr val="bg1"/>
                  </a:solidFill>
                  <a:round/>
                </a:ln>
                <a:solidFill>
                  <a:srgbClr val="EC6B06"/>
                </a:solidFill>
                <a:effectLst>
                  <a:reflection blurRad="101600" stA="55000" endA="300" endPos="61000" dist="25400" dir="5400000" sy="-100000" algn="bl" rotWithShape="0"/>
                </a:effectLst>
                <a:latin typeface="Arial Black" panose="020B0A04020102020204" pitchFamily="34" charset="0"/>
              </a:rPr>
            </a:br>
            <a:r>
              <a:rPr lang="uk-UA" spc="300" smtClean="0">
                <a:ln w="15875" cap="flat" cmpd="sng">
                  <a:solidFill>
                    <a:schemeClr val="bg1"/>
                  </a:solidFill>
                  <a:round/>
                </a:ln>
                <a:solidFill>
                  <a:srgbClr val="EC6B06"/>
                </a:solidFill>
                <a:effectLst>
                  <a:reflection blurRad="101600" stA="55000" endA="300" endPos="61000" dist="25400" dir="5400000" sy="-100000" algn="bl" rotWithShape="0"/>
                </a:effectLst>
                <a:latin typeface="Arial Black" panose="020B0A04020102020204" pitchFamily="34" charset="0"/>
              </a:rPr>
              <a:t> ВПУ №1 м. Рівне</a:t>
            </a:r>
            <a:endParaRPr lang="ru-RU" spc="300" dirty="0">
              <a:ln w="15875" cap="flat" cmpd="sng">
                <a:solidFill>
                  <a:schemeClr val="bg1"/>
                </a:solidFill>
                <a:round/>
              </a:ln>
              <a:solidFill>
                <a:srgbClr val="EC6B06"/>
              </a:solidFill>
              <a:effectLst>
                <a:reflection blurRad="101600" stA="55000" endA="300" endPos="61000" dist="254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77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pc="3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Професії</a:t>
            </a:r>
            <a:endParaRPr lang="ru-RU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67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pc="3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Професії</a:t>
            </a:r>
            <a:endParaRPr lang="ru-RU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3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33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pc="3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Професії</a:t>
            </a:r>
            <a:endParaRPr lang="ru-RU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85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3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pc="3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Професії</a:t>
            </a:r>
            <a:endParaRPr lang="ru-RU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15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34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pc="3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GAalenBold" pitchFamily="2" charset="0"/>
              </a:rPr>
              <a:t>Професії</a:t>
            </a:r>
            <a:endParaRPr lang="ru-RU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GAalenBold" pitchFamily="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48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7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pc="3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Нові професії</a:t>
            </a:r>
            <a:endParaRPr lang="ru-RU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84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pc="3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Історія</a:t>
            </a:r>
            <a:endParaRPr lang="ru-RU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46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88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Матеріальна база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69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35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68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9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02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1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69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pc="3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Майстри виробничого навчання</a:t>
            </a:r>
            <a:endParaRPr lang="ru-RU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7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pc="3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Історія</a:t>
            </a:r>
            <a:endParaRPr lang="ru-RU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38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pc="3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Викладачі</a:t>
            </a:r>
            <a:endParaRPr lang="ru-RU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20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pc="3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GAalenBold" pitchFamily="2" charset="0"/>
              </a:rPr>
              <a:t>Вихователі</a:t>
            </a:r>
            <a:endParaRPr lang="ru-RU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GAalenBold" pitchFamily="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99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154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pc="3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Досягнення</a:t>
            </a:r>
            <a:endParaRPr lang="ru-RU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64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17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pc="3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GAalenBold" pitchFamily="2" charset="0"/>
              </a:rPr>
              <a:t>Досягнення</a:t>
            </a:r>
            <a:endParaRPr lang="ru-RU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GAalenBold" pitchFamily="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896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000" b="1" spc="3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Фінансово-господарська діяльність по загальному фонду</a:t>
            </a:r>
            <a:endParaRPr lang="ru-RU" sz="40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87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spc="3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Фінансово-господарська діяльність по спецфонду (позабюджет)</a:t>
            </a:r>
            <a:endParaRPr lang="ru-RU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638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pc="3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Надходження від виробництва</a:t>
            </a:r>
            <a:endParaRPr lang="ru-RU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69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spc="3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Надходження від благодійних внесків (позабюджет), грн</a:t>
            </a:r>
            <a:endParaRPr lang="ru-RU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75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95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pc="3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Фонд «Будівельник», грн</a:t>
            </a:r>
            <a:endParaRPr lang="ru-RU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74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pc="3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Співпраця з партнерами</a:t>
            </a:r>
            <a:endParaRPr lang="ru-RU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419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pc="3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Міжнародна Співпраця</a:t>
            </a:r>
            <a:endParaRPr lang="ru-RU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63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480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spc="3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GAalenBold" pitchFamily="2" charset="0"/>
              </a:rPr>
              <a:t>Вище професійне училище №1 м. Рівне</a:t>
            </a:r>
            <a:endParaRPr lang="ru-RU" sz="32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GAalenBold" pitchFamily="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72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pc="3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Історія</a:t>
            </a:r>
            <a:endParaRPr lang="ru-RU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07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85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pc="3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Історія</a:t>
            </a:r>
            <a:endParaRPr lang="ru-RU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17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83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pc="3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Професії</a:t>
            </a:r>
            <a:endParaRPr lang="ru-RU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67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</Words>
  <Application>Microsoft Office PowerPoint</Application>
  <PresentationFormat>Широкоэкранный</PresentationFormat>
  <Paragraphs>26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0" baseType="lpstr">
      <vt:lpstr>AGAalenBold</vt:lpstr>
      <vt:lpstr>Arial</vt:lpstr>
      <vt:lpstr>Arial Black</vt:lpstr>
      <vt:lpstr>Calibri</vt:lpstr>
      <vt:lpstr>Calibri Light</vt:lpstr>
      <vt:lpstr>Тема Office</vt:lpstr>
      <vt:lpstr>Історія та розвиток  ВПУ №1 м. Рівне</vt:lpstr>
      <vt:lpstr>Історія</vt:lpstr>
      <vt:lpstr>Історія</vt:lpstr>
      <vt:lpstr>Презентация PowerPoint</vt:lpstr>
      <vt:lpstr>Історія</vt:lpstr>
      <vt:lpstr>Презентация PowerPoint</vt:lpstr>
      <vt:lpstr>Історія</vt:lpstr>
      <vt:lpstr>Презентация PowerPoint</vt:lpstr>
      <vt:lpstr>Професії</vt:lpstr>
      <vt:lpstr>Професії</vt:lpstr>
      <vt:lpstr>Професії</vt:lpstr>
      <vt:lpstr>Презентация PowerPoint</vt:lpstr>
      <vt:lpstr>Професії</vt:lpstr>
      <vt:lpstr>Презентация PowerPoint</vt:lpstr>
      <vt:lpstr>Професії</vt:lpstr>
      <vt:lpstr>Презентация PowerPoint</vt:lpstr>
      <vt:lpstr>Професії</vt:lpstr>
      <vt:lpstr>Презентация PowerPoint</vt:lpstr>
      <vt:lpstr>Нові професії</vt:lpstr>
      <vt:lpstr>Презентация PowerPoint</vt:lpstr>
      <vt:lpstr>Матеріальна база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Майстри виробничого навчання</vt:lpstr>
      <vt:lpstr>Викладачі</vt:lpstr>
      <vt:lpstr>Вихователі</vt:lpstr>
      <vt:lpstr>Презентация PowerPoint</vt:lpstr>
      <vt:lpstr>Досягнення</vt:lpstr>
      <vt:lpstr>Презентация PowerPoint</vt:lpstr>
      <vt:lpstr>Досягнення</vt:lpstr>
      <vt:lpstr>Фінансово-господарська діяльність по загальному фонду</vt:lpstr>
      <vt:lpstr>Фінансово-господарська діяльність по спецфонду (позабюджет)</vt:lpstr>
      <vt:lpstr>Надходження від виробництва</vt:lpstr>
      <vt:lpstr>Надходження від благодійних внесків (позабюджет), грн</vt:lpstr>
      <vt:lpstr>Фонд «Будівельник», грн</vt:lpstr>
      <vt:lpstr>Співпраця з партнерами</vt:lpstr>
      <vt:lpstr>Міжнародна Співпраця</vt:lpstr>
      <vt:lpstr>Презентация PowerPoint</vt:lpstr>
      <vt:lpstr>Вище професійне училище №1 м. Рівне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Історія та розвиток  ВПУ №1 м. Рівне</dc:title>
  <dc:creator>ADMIN</dc:creator>
  <cp:lastModifiedBy>ADMIN</cp:lastModifiedBy>
  <cp:revision>1</cp:revision>
  <dcterms:created xsi:type="dcterms:W3CDTF">2015-08-08T06:48:48Z</dcterms:created>
  <dcterms:modified xsi:type="dcterms:W3CDTF">2015-08-08T06:48:49Z</dcterms:modified>
</cp:coreProperties>
</file>